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80360" y="1080000"/>
            <a:ext cx="9719280" cy="414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Угорі під небесами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Ангели співають,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Бога прославляють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 лунає вже віками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Людям дивна новина.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80360" y="972000"/>
            <a:ext cx="9719280" cy="432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Слава Богу в небі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Прославляймо гідно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Господа свого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Слава Богу в небі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Величаймо всі Його!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80360" y="1080000"/>
            <a:ext cx="9719280" cy="414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Милосердя сповіщаймо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Бог Себе являє,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де Його не знають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На Голгофу споглядаймо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Там помер за нас Христос.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80360" y="972000"/>
            <a:ext cx="9719280" cy="432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Слава Богу в небі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Прославляймо гідно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Господа свого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Слава Богу в небі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Величаймо всі Його!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80360" y="1080000"/>
            <a:ext cx="9719280" cy="414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То за беззаконня наші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У вінку терновім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голова Христова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У Його спасіння чаші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Дар прощення данний нам.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80360" y="972000"/>
            <a:ext cx="9719280" cy="432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Слава Богу в небі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Прославляймо гідно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Господа свого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Слава Богу в небі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Величаймо всі Його!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80360" y="1080000"/>
            <a:ext cx="9719280" cy="414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О, який же Бог ласкавий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Нам приніс спасіння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й віру в воскресіння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Всі співаймо пісню слави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Гідний Бог її від нас!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180360" y="972000"/>
            <a:ext cx="9719280" cy="432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Слава Богу в небі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Прославляймо гідно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Господа свого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Слава Богу в небі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Величаймо всі Його!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Application>LibreOffice/7.0.0.3$Windows_X86_64 LibreOffice_project/8061b3e9204bef6b321a21033174034a5e2ea88e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2021-08-06T20:17:11Z</dcterms:created>
  <dc:creator/>
  <dc:description/>
  <dc:language>uk-UA</dc:language>
  <cp:lastModifiedBy/>
  <dcterms:modified xsi:type="dcterms:W3CDTF">2021-08-06T20:22:31Z</dcterms:modified>
  <cp:revision>3</cp:revision>
  <dc:subject/>
  <dc:title>Презентація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Довільний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